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7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5143500"/>
          </a:xfrm>
          <a:prstGeom prst="rect">
            <a:avLst/>
          </a:prstGeom>
          <a:solidFill>
            <a:srgbClr val="2C4A8A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365760"/>
            <a:ext cx="2743200" cy="2743200"/>
          </a:xfrm>
          <a:prstGeom prst="ellipse">
            <a:avLst/>
          </a:prstGeom>
          <a:solidFill>
            <a:srgbClr val="1A2744"/>
          </a:solidFill>
          <a:ln w="38100">
            <a:solidFill>
              <a:srgbClr val="C8860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36576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C886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EI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457200" y="32918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E8D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Instructor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379476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8D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EAW Baking &amp; Cooking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E8D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389120" y="640080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Ebere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4389120" y="150876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C886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Irrechukwu</a:t>
            </a:r>
            <a:endParaRPr lang="en-US" sz="3600" dirty="0"/>
          </a:p>
        </p:txBody>
      </p:sp>
      <p:sp>
        <p:nvSpPr>
          <p:cNvPr id="9" name="Shape 7"/>
          <p:cNvSpPr/>
          <p:nvPr/>
        </p:nvSpPr>
        <p:spPr>
          <a:xfrm>
            <a:off x="4389120" y="2377440"/>
            <a:ext cx="1828800" cy="54864"/>
          </a:xfrm>
          <a:prstGeom prst="rect">
            <a:avLst/>
          </a:prstGeom>
          <a:solidFill>
            <a:srgbClr val="C8860A"/>
          </a:solidFill>
          <a:ln/>
        </p:spPr>
      </p:sp>
      <p:sp>
        <p:nvSpPr>
          <p:cNvPr id="10" name="Text 8"/>
          <p:cNvSpPr/>
          <p:nvPr/>
        </p:nvSpPr>
        <p:spPr>
          <a:xfrm>
            <a:off x="4389120" y="2578608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E8D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 · Educator · Culinary Instructor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389120" y="31089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Nigeria  →  United States of America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389120" y="35661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B.Sc. English Language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389120" y="4736592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EAW Empowering African Women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9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2744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ABOUT EBERE IRRECHUKWU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3200400" cy="3749040"/>
          </a:xfrm>
          <a:prstGeom prst="rect">
            <a:avLst/>
          </a:prstGeom>
          <a:solidFill>
            <a:srgbClr val="2C4A8A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57200" y="155448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C886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EI</a:t>
            </a:r>
            <a:endParaRPr lang="en-US" sz="9600" dirty="0"/>
          </a:p>
        </p:txBody>
      </p:sp>
      <p:sp>
        <p:nvSpPr>
          <p:cNvPr id="6" name="Text 4"/>
          <p:cNvSpPr/>
          <p:nvPr/>
        </p:nvSpPr>
        <p:spPr>
          <a:xfrm>
            <a:off x="640080" y="3364992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8D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🎓 B.Sc. English Language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0080" y="3602736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8D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🇳🇬 Grew up in Nigeria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40080" y="384048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8D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🇺🇸 Lives in the USA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40080" y="407822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8D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✍️ Author &amp; Educator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640080" y="431596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8D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🙏 Faith-driven teacher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931920" y="1143000"/>
            <a:ext cx="4754880" cy="3749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931920" y="1143000"/>
            <a:ext cx="73152" cy="3749040"/>
          </a:xfrm>
          <a:prstGeom prst="rect">
            <a:avLst/>
          </a:prstGeom>
          <a:solidFill>
            <a:srgbClr val="C8860A"/>
          </a:solidFill>
          <a:ln/>
        </p:spPr>
      </p:sp>
      <p:sp>
        <p:nvSpPr>
          <p:cNvPr id="13" name="Text 11"/>
          <p:cNvSpPr/>
          <p:nvPr/>
        </p:nvSpPr>
        <p:spPr>
          <a:xfrm>
            <a:off x="4114800" y="1298448"/>
            <a:ext cx="43891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A4A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Ebere Irrechukwu is a young lady of strong religious faith who grew up in a middle-class family in Nigeria. Her childhood was shaped by warmth, community and a household full of good food and deep values.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3A4A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receiving a Bachelor's degree in English Language, she moved to the United States of America with her family — carrying with her a profound love for Nigerian culture, cooking and nurturing others.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3A4A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passion for nature, children and storytelling is woven through everything she creates. Whether writing or teaching, Ebere brings patience, clarity and warmth to her work — making complex things feel simple and accessible.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3A4A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the EAW Baking &amp; Cooking Essentials course, she offers learners — especially women across Africa and the diaspora — the tools to become confident, independent in the kitchen.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27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0" y="3200400"/>
            <a:ext cx="5029200" cy="3657600"/>
          </a:xfrm>
          <a:prstGeom prst="ellipse">
            <a:avLst/>
          </a:prstGeom>
          <a:solidFill>
            <a:srgbClr val="2C4A8A">
              <a:alpha val="2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C8860A"/>
          </a:solidFill>
          <a:ln/>
        </p:spPr>
      </p:sp>
      <p:sp>
        <p:nvSpPr>
          <p:cNvPr id="4" name="Text 2"/>
          <p:cNvSpPr/>
          <p:nvPr/>
        </p:nvSpPr>
        <p:spPr>
          <a:xfrm>
            <a:off x="594360" y="2286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EBERE BRINGS TO EAW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94360" y="1188720"/>
            <a:ext cx="3931920" cy="1572768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49808" y="1316736"/>
            <a:ext cx="502920" cy="502920"/>
          </a:xfrm>
          <a:prstGeom prst="ellipse">
            <a:avLst/>
          </a:prstGeom>
          <a:solidFill>
            <a:srgbClr val="C8860A"/>
          </a:solidFill>
          <a:ln/>
        </p:spPr>
      </p:sp>
      <p:sp>
        <p:nvSpPr>
          <p:cNvPr id="7" name="Text 5"/>
          <p:cNvSpPr/>
          <p:nvPr/>
        </p:nvSpPr>
        <p:spPr>
          <a:xfrm>
            <a:off x="749808" y="13167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🙏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53312" y="1335024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Faith &amp; Values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49808" y="1856232"/>
            <a:ext cx="35661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E8D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religious faith shapes every lesson she teaches — patience, humility and a genuine desire to see others succeed are at the heart of her instruction.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892040" y="1188720"/>
            <a:ext cx="3931920" cy="1572768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5047488" y="1316736"/>
            <a:ext cx="502920" cy="502920"/>
          </a:xfrm>
          <a:prstGeom prst="ellipse">
            <a:avLst/>
          </a:prstGeom>
          <a:solidFill>
            <a:srgbClr val="C8860A"/>
          </a:solidFill>
          <a:ln/>
        </p:spPr>
      </p:sp>
      <p:sp>
        <p:nvSpPr>
          <p:cNvPr id="12" name="Text 10"/>
          <p:cNvSpPr/>
          <p:nvPr/>
        </p:nvSpPr>
        <p:spPr>
          <a:xfrm>
            <a:off x="5047488" y="13167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📖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650992" y="1335024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Academic Excellence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47488" y="1856232"/>
            <a:ext cx="35661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E8D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Bachelor's degree in English Language ensures her teaching is clear, precise and beautifully communicated — complex techniques become simple steps in her hands.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94360" y="2971800"/>
            <a:ext cx="3931920" cy="1572768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49808" y="3099816"/>
            <a:ext cx="502920" cy="502920"/>
          </a:xfrm>
          <a:prstGeom prst="ellipse">
            <a:avLst/>
          </a:prstGeom>
          <a:solidFill>
            <a:srgbClr val="C8860A"/>
          </a:solidFill>
          <a:ln/>
        </p:spPr>
      </p:sp>
      <p:sp>
        <p:nvSpPr>
          <p:cNvPr id="17" name="Text 15"/>
          <p:cNvSpPr/>
          <p:nvPr/>
        </p:nvSpPr>
        <p:spPr>
          <a:xfrm>
            <a:off x="749808" y="30998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🌿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353312" y="3118104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Love for Nature &amp; Children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49808" y="3639312"/>
            <a:ext cx="35661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E8D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deep care for nurturing life — both in nature and in people — means she teaches with warmth, encouragement and the belief that every learner can grow.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892040" y="2971800"/>
            <a:ext cx="3931920" cy="1572768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5047488" y="3099816"/>
            <a:ext cx="502920" cy="502920"/>
          </a:xfrm>
          <a:prstGeom prst="ellipse">
            <a:avLst/>
          </a:prstGeom>
          <a:solidFill>
            <a:srgbClr val="C8860A"/>
          </a:solidFill>
          <a:ln/>
        </p:spPr>
      </p:sp>
      <p:sp>
        <p:nvSpPr>
          <p:cNvPr id="22" name="Text 20"/>
          <p:cNvSpPr/>
          <p:nvPr/>
        </p:nvSpPr>
        <p:spPr>
          <a:xfrm>
            <a:off x="5047488" y="30998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🌍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650992" y="3118104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Cultural Bridge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047488" y="3639312"/>
            <a:ext cx="35661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E8D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Having lived in both Nigeria and the USA, Ebere bridges two worlds — bringing the authenticity of Nigerian cooking together with an international teaching perspective.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2026-03-02T09:57:20Z</dcterms:created>
  <dcterms:modified xsi:type="dcterms:W3CDTF">2026-03-02T09:57:20Z</dcterms:modified>
</cp:coreProperties>
</file>